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6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4"/>
    <p:sldMasterId id="2147483784" r:id="rId5"/>
    <p:sldMasterId id="2147483758" r:id="rId6"/>
    <p:sldMasterId id="2147483675" r:id="rId7"/>
    <p:sldMasterId id="2147483764" r:id="rId8"/>
    <p:sldMasterId id="2147483787" r:id="rId9"/>
    <p:sldMasterId id="2147483803" r:id="rId10"/>
  </p:sldMasterIdLst>
  <p:notesMasterIdLst>
    <p:notesMasterId r:id="rId19"/>
  </p:notesMasterIdLst>
  <p:sldIdLst>
    <p:sldId id="277" r:id="rId11"/>
    <p:sldId id="260" r:id="rId12"/>
    <p:sldId id="406" r:id="rId13"/>
    <p:sldId id="437" r:id="rId14"/>
    <p:sldId id="438" r:id="rId15"/>
    <p:sldId id="439" r:id="rId16"/>
    <p:sldId id="440" r:id="rId17"/>
    <p:sldId id="4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odução" id="{8898CA97-5BAA-441C-BF25-E1F75123509F}">
          <p14:sldIdLst>
            <p14:sldId id="277"/>
            <p14:sldId id="260"/>
          </p14:sldIdLst>
        </p14:section>
        <p14:section name="O que são módulos" id="{68A5E17C-25AE-4C81-A9D9-463F5BFBF573}">
          <p14:sldIdLst>
            <p14:sldId id="406"/>
            <p14:sldId id="437"/>
          </p14:sldIdLst>
        </p14:section>
        <p14:section name="Declarações do Módulo" id="{5E5D23C9-7DB4-466D-98E2-4A991C90A446}">
          <p14:sldIdLst>
            <p14:sldId id="438"/>
            <p14:sldId id="439"/>
            <p14:sldId id="440"/>
          </p14:sldIdLst>
        </p14:section>
        <p14:section name="Atividades Práticas" id="{EDA85188-7CAF-428A-A379-4BA7E3FA41E1}">
          <p14:sldIdLst>
            <p14:sldId id="4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800"/>
    <a:srgbClr val="FF4D87"/>
    <a:srgbClr val="D9D9D9"/>
    <a:srgbClr val="2D9BD6"/>
    <a:srgbClr val="7FB557"/>
    <a:srgbClr val="B43C14"/>
    <a:srgbClr val="890078"/>
    <a:srgbClr val="970032"/>
    <a:srgbClr val="C80000"/>
    <a:srgbClr val="FFB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125"/>
      </p:cViewPr>
      <p:guideLst>
        <p:guide orient="horz" pos="8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124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7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theme" Target="theme/theme1.xml"/></Relationships>
</file>

<file path=ppt/media/image1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4/11/2018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5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 txBox="1">
            <a:spLocks noChangeArrowheads="1"/>
          </p:cNvSpPr>
          <p:nvPr userDrawn="1"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6412171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455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01617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9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4276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8246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3548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1939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408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17072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03651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7061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76850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8874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6744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5196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533193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6757817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659399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6658357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1063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764715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6023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20501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796236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214775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972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3664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561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1058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0307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3777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34164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4294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11130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520222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636560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234493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353576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834023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2109520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968891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693148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027530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86972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10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427920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2779399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78277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416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556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5258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2426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5114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9551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93076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41904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7631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116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7789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4205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7399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9997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43628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0651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4928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2679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04835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962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8717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296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6850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8458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4714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249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264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2822449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1748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55031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3933142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466948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0656401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4692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11450923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420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32447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782357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64173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29840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6208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0075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723535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4686097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8894757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7694154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406863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906488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0585617"/>
      </p:ext>
    </p:extLst>
  </p:cSld>
  <p:clrMapOvr>
    <a:masterClrMapping/>
  </p:clrMapOvr>
  <p:hf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80856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7303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2370360"/>
      </p:ext>
    </p:extLst>
  </p:cSld>
  <p:clrMapOvr>
    <a:masterClrMapping/>
  </p:clrMapOvr>
  <p:hf hdr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1786253"/>
      </p:ext>
    </p:extLst>
  </p:cSld>
  <p:clrMapOvr>
    <a:masterClrMapping/>
  </p:clrMapOvr>
  <p:hf hdr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0036451"/>
      </p:ext>
    </p:extLst>
  </p:cSld>
  <p:clrMapOvr>
    <a:masterClrMapping/>
  </p:clrMapOvr>
  <p:hf hdr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2275704"/>
      </p:ext>
    </p:extLst>
  </p:cSld>
  <p:clrMapOvr>
    <a:masterClrMapping/>
  </p:clrMapOvr>
  <p:hf hdr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0233024"/>
      </p:ext>
    </p:extLst>
  </p:cSld>
  <p:clrMapOvr>
    <a:masterClrMapping/>
  </p:clrMapOvr>
  <p:hf hdr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8306173"/>
      </p:ext>
    </p:extLst>
  </p:cSld>
  <p:clrMapOvr>
    <a:masterClrMapping/>
  </p:clrMapOvr>
  <p:hf hdr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19685"/>
      </p:ext>
    </p:extLst>
  </p:cSld>
  <p:clrMapOvr>
    <a:masterClrMapping/>
  </p:clrMapOvr>
  <p:hf hdr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789175"/>
            <a:ext cx="10524898" cy="108086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4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144647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1201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93503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953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720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9765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265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6958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540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341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374722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767865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765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rora -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3386" y="2992375"/>
            <a:ext cx="10524898" cy="1080861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3386" y="4156074"/>
            <a:ext cx="10524898" cy="1092819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12331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64716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801891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32475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582243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4121775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205999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1916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629030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294759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282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urora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793" y="1122363"/>
            <a:ext cx="10270414" cy="2387600"/>
          </a:xfrm>
        </p:spPr>
        <p:txBody>
          <a:bodyPr anchor="b">
            <a:noAutofit/>
          </a:bodyPr>
          <a:lstStyle>
            <a:lvl1pPr algn="l">
              <a:defRPr sz="4400" b="0" i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793" y="3682980"/>
            <a:ext cx="10270414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7796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1670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9017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02568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9041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0708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4186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9525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076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988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2179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9817" y="1524000"/>
            <a:ext cx="5181600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3817" y="1524000"/>
            <a:ext cx="4936414" cy="435133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>
              <a:defRPr b="0" i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0231" y="6356350"/>
            <a:ext cx="496632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25976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6237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7840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4545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13230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00936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57769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614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661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8415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6266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rora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54938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 userDrawn="1">
          <p15:clr>
            <a:srgbClr val="FBAE40"/>
          </p15:clr>
        </p15:guide>
        <p15:guide id="4" pos="7083" userDrawn="1">
          <p15:clr>
            <a:srgbClr val="FBAE40"/>
          </p15:clr>
        </p15:guide>
        <p15:guide id="5" orient="horz" pos="119" userDrawn="1">
          <p15:clr>
            <a:srgbClr val="FBAE40"/>
          </p15:clr>
        </p15:guide>
        <p15:guide id="6" orient="horz" pos="3929" userDrawn="1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94538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1862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9161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8853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1102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94320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9312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2015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8070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20547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390719"/>
            <a:ext cx="11430000" cy="9983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81000" y="1524000"/>
            <a:ext cx="11430000" cy="4597400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Font typeface="Arial"/>
              <a:buNone/>
              <a:defRPr lang="en-US" sz="20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8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6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400" b="0" i="0" kern="1200" smtClean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/>
              <a:buChar char="•"/>
              <a:defRPr lang="en-US"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marL="6858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Second level</a:t>
            </a:r>
          </a:p>
          <a:p>
            <a:pPr marL="11430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Third level</a:t>
            </a:r>
          </a:p>
          <a:p>
            <a:pPr marL="16002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Fourth level</a:t>
            </a:r>
          </a:p>
          <a:p>
            <a:pPr marL="20574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3753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0130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7874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64747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5074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5542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986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17041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7946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7226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2778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hyperlink" Target="https://avanade.sharepoint.com/sites/policies/Policies2/Data%20Management/1431_DataManagement.pdf" TargetMode="External"/><Relationship Id="rId5" Type="http://schemas.openxmlformats.org/officeDocument/2006/relationships/slideLayout" Target="../slideLayouts/slideLayout8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6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0.xml"/><Relationship Id="rId7" Type="http://schemas.openxmlformats.org/officeDocument/2006/relationships/hyperlink" Target="https://avanade.sharepoint.com/sites/policies/Policies2/Data%20Management/1431_DataManagement.pdf" TargetMode="Externa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54.xml"/><Relationship Id="rId21" Type="http://schemas.openxmlformats.org/officeDocument/2006/relationships/slideLayout" Target="../slideLayouts/slideLayout58.xml"/><Relationship Id="rId42" Type="http://schemas.openxmlformats.org/officeDocument/2006/relationships/slideLayout" Target="../slideLayouts/slideLayout79.xml"/><Relationship Id="rId63" Type="http://schemas.openxmlformats.org/officeDocument/2006/relationships/slideLayout" Target="../slideLayouts/slideLayout100.xml"/><Relationship Id="rId84" Type="http://schemas.openxmlformats.org/officeDocument/2006/relationships/slideLayout" Target="../slideLayouts/slideLayout121.xml"/><Relationship Id="rId138" Type="http://schemas.openxmlformats.org/officeDocument/2006/relationships/slideLayout" Target="../slideLayouts/slideLayout175.xml"/><Relationship Id="rId16" Type="http://schemas.openxmlformats.org/officeDocument/2006/relationships/slideLayout" Target="../slideLayouts/slideLayout53.xml"/><Relationship Id="rId107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74.xml"/><Relationship Id="rId53" Type="http://schemas.openxmlformats.org/officeDocument/2006/relationships/slideLayout" Target="../slideLayouts/slideLayout90.xml"/><Relationship Id="rId58" Type="http://schemas.openxmlformats.org/officeDocument/2006/relationships/slideLayout" Target="../slideLayouts/slideLayout95.xml"/><Relationship Id="rId74" Type="http://schemas.openxmlformats.org/officeDocument/2006/relationships/slideLayout" Target="../slideLayouts/slideLayout111.xml"/><Relationship Id="rId79" Type="http://schemas.openxmlformats.org/officeDocument/2006/relationships/slideLayout" Target="../slideLayouts/slideLayout116.xml"/><Relationship Id="rId102" Type="http://schemas.openxmlformats.org/officeDocument/2006/relationships/slideLayout" Target="../slideLayouts/slideLayout139.xml"/><Relationship Id="rId123" Type="http://schemas.openxmlformats.org/officeDocument/2006/relationships/slideLayout" Target="../slideLayouts/slideLayout160.xml"/><Relationship Id="rId128" Type="http://schemas.openxmlformats.org/officeDocument/2006/relationships/slideLayout" Target="../slideLayouts/slideLayout165.xml"/><Relationship Id="rId5" Type="http://schemas.openxmlformats.org/officeDocument/2006/relationships/slideLayout" Target="../slideLayouts/slideLayout42.xml"/><Relationship Id="rId90" Type="http://schemas.openxmlformats.org/officeDocument/2006/relationships/slideLayout" Target="../slideLayouts/slideLayout127.xml"/><Relationship Id="rId95" Type="http://schemas.openxmlformats.org/officeDocument/2006/relationships/slideLayout" Target="../slideLayouts/slideLayout132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43" Type="http://schemas.openxmlformats.org/officeDocument/2006/relationships/slideLayout" Target="../slideLayouts/slideLayout80.xml"/><Relationship Id="rId48" Type="http://schemas.openxmlformats.org/officeDocument/2006/relationships/slideLayout" Target="../slideLayouts/slideLayout85.xml"/><Relationship Id="rId64" Type="http://schemas.openxmlformats.org/officeDocument/2006/relationships/slideLayout" Target="../slideLayouts/slideLayout101.xml"/><Relationship Id="rId69" Type="http://schemas.openxmlformats.org/officeDocument/2006/relationships/slideLayout" Target="../slideLayouts/slideLayout106.xml"/><Relationship Id="rId113" Type="http://schemas.openxmlformats.org/officeDocument/2006/relationships/slideLayout" Target="../slideLayouts/slideLayout150.xml"/><Relationship Id="rId118" Type="http://schemas.openxmlformats.org/officeDocument/2006/relationships/slideLayout" Target="../slideLayouts/slideLayout155.xml"/><Relationship Id="rId134" Type="http://schemas.openxmlformats.org/officeDocument/2006/relationships/slideLayout" Target="../slideLayouts/slideLayout171.xml"/><Relationship Id="rId139" Type="http://schemas.openxmlformats.org/officeDocument/2006/relationships/slideLayout" Target="../slideLayouts/slideLayout176.xml"/><Relationship Id="rId80" Type="http://schemas.openxmlformats.org/officeDocument/2006/relationships/slideLayout" Target="../slideLayouts/slideLayout117.xml"/><Relationship Id="rId85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33" Type="http://schemas.openxmlformats.org/officeDocument/2006/relationships/slideLayout" Target="../slideLayouts/slideLayout70.xml"/><Relationship Id="rId38" Type="http://schemas.openxmlformats.org/officeDocument/2006/relationships/slideLayout" Target="../slideLayouts/slideLayout75.xml"/><Relationship Id="rId59" Type="http://schemas.openxmlformats.org/officeDocument/2006/relationships/slideLayout" Target="../slideLayouts/slideLayout96.xml"/><Relationship Id="rId103" Type="http://schemas.openxmlformats.org/officeDocument/2006/relationships/slideLayout" Target="../slideLayouts/slideLayout140.xml"/><Relationship Id="rId108" Type="http://schemas.openxmlformats.org/officeDocument/2006/relationships/slideLayout" Target="../slideLayouts/slideLayout145.xml"/><Relationship Id="rId124" Type="http://schemas.openxmlformats.org/officeDocument/2006/relationships/slideLayout" Target="../slideLayouts/slideLayout161.xml"/><Relationship Id="rId129" Type="http://schemas.openxmlformats.org/officeDocument/2006/relationships/slideLayout" Target="../slideLayouts/slideLayout166.xml"/><Relationship Id="rId54" Type="http://schemas.openxmlformats.org/officeDocument/2006/relationships/slideLayout" Target="../slideLayouts/slideLayout91.xml"/><Relationship Id="rId70" Type="http://schemas.openxmlformats.org/officeDocument/2006/relationships/slideLayout" Target="../slideLayouts/slideLayout107.xml"/><Relationship Id="rId75" Type="http://schemas.openxmlformats.org/officeDocument/2006/relationships/slideLayout" Target="../slideLayouts/slideLayout112.xml"/><Relationship Id="rId91" Type="http://schemas.openxmlformats.org/officeDocument/2006/relationships/slideLayout" Target="../slideLayouts/slideLayout128.xml"/><Relationship Id="rId96" Type="http://schemas.openxmlformats.org/officeDocument/2006/relationships/slideLayout" Target="../slideLayouts/slideLayout133.xml"/><Relationship Id="rId140" Type="http://schemas.openxmlformats.org/officeDocument/2006/relationships/theme" Target="../theme/theme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49" Type="http://schemas.openxmlformats.org/officeDocument/2006/relationships/slideLayout" Target="../slideLayouts/slideLayout86.xml"/><Relationship Id="rId114" Type="http://schemas.openxmlformats.org/officeDocument/2006/relationships/slideLayout" Target="../slideLayouts/slideLayout151.xml"/><Relationship Id="rId119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81.xml"/><Relationship Id="rId60" Type="http://schemas.openxmlformats.org/officeDocument/2006/relationships/slideLayout" Target="../slideLayouts/slideLayout97.xml"/><Relationship Id="rId65" Type="http://schemas.openxmlformats.org/officeDocument/2006/relationships/slideLayout" Target="../slideLayouts/slideLayout102.xml"/><Relationship Id="rId81" Type="http://schemas.openxmlformats.org/officeDocument/2006/relationships/slideLayout" Target="../slideLayouts/slideLayout118.xml"/><Relationship Id="rId86" Type="http://schemas.openxmlformats.org/officeDocument/2006/relationships/slideLayout" Target="../slideLayouts/slideLayout123.xml"/><Relationship Id="rId130" Type="http://schemas.openxmlformats.org/officeDocument/2006/relationships/slideLayout" Target="../slideLayouts/slideLayout167.xml"/><Relationship Id="rId135" Type="http://schemas.openxmlformats.org/officeDocument/2006/relationships/slideLayout" Target="../slideLayouts/slideLayout172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9" Type="http://schemas.openxmlformats.org/officeDocument/2006/relationships/slideLayout" Target="../slideLayouts/slideLayout76.xml"/><Relationship Id="rId109" Type="http://schemas.openxmlformats.org/officeDocument/2006/relationships/slideLayout" Target="../slideLayouts/slideLayout146.xml"/><Relationship Id="rId34" Type="http://schemas.openxmlformats.org/officeDocument/2006/relationships/slideLayout" Target="../slideLayouts/slideLayout71.xml"/><Relationship Id="rId50" Type="http://schemas.openxmlformats.org/officeDocument/2006/relationships/slideLayout" Target="../slideLayouts/slideLayout87.xml"/><Relationship Id="rId55" Type="http://schemas.openxmlformats.org/officeDocument/2006/relationships/slideLayout" Target="../slideLayouts/slideLayout92.xml"/><Relationship Id="rId76" Type="http://schemas.openxmlformats.org/officeDocument/2006/relationships/slideLayout" Target="../slideLayouts/slideLayout113.xml"/><Relationship Id="rId97" Type="http://schemas.openxmlformats.org/officeDocument/2006/relationships/slideLayout" Target="../slideLayouts/slideLayout134.xml"/><Relationship Id="rId104" Type="http://schemas.openxmlformats.org/officeDocument/2006/relationships/slideLayout" Target="../slideLayouts/slideLayout141.xml"/><Relationship Id="rId120" Type="http://schemas.openxmlformats.org/officeDocument/2006/relationships/slideLayout" Target="../slideLayouts/slideLayout157.xml"/><Relationship Id="rId125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44.xml"/><Relationship Id="rId71" Type="http://schemas.openxmlformats.org/officeDocument/2006/relationships/slideLayout" Target="../slideLayouts/slideLayout108.xml"/><Relationship Id="rId92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61.xml"/><Relationship Id="rId40" Type="http://schemas.openxmlformats.org/officeDocument/2006/relationships/slideLayout" Target="../slideLayouts/slideLayout77.xml"/><Relationship Id="rId45" Type="http://schemas.openxmlformats.org/officeDocument/2006/relationships/slideLayout" Target="../slideLayouts/slideLayout82.xml"/><Relationship Id="rId66" Type="http://schemas.openxmlformats.org/officeDocument/2006/relationships/slideLayout" Target="../slideLayouts/slideLayout103.xml"/><Relationship Id="rId87" Type="http://schemas.openxmlformats.org/officeDocument/2006/relationships/slideLayout" Target="../slideLayouts/slideLayout124.xml"/><Relationship Id="rId110" Type="http://schemas.openxmlformats.org/officeDocument/2006/relationships/slideLayout" Target="../slideLayouts/slideLayout147.xml"/><Relationship Id="rId115" Type="http://schemas.openxmlformats.org/officeDocument/2006/relationships/slideLayout" Target="../slideLayouts/slideLayout152.xml"/><Relationship Id="rId131" Type="http://schemas.openxmlformats.org/officeDocument/2006/relationships/slideLayout" Target="../slideLayouts/slideLayout168.xml"/><Relationship Id="rId136" Type="http://schemas.openxmlformats.org/officeDocument/2006/relationships/slideLayout" Target="../slideLayouts/slideLayout173.xml"/><Relationship Id="rId61" Type="http://schemas.openxmlformats.org/officeDocument/2006/relationships/slideLayout" Target="../slideLayouts/slideLayout98.xml"/><Relationship Id="rId82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56" Type="http://schemas.openxmlformats.org/officeDocument/2006/relationships/slideLayout" Target="../slideLayouts/slideLayout93.xml"/><Relationship Id="rId77" Type="http://schemas.openxmlformats.org/officeDocument/2006/relationships/slideLayout" Target="../slideLayouts/slideLayout114.xml"/><Relationship Id="rId100" Type="http://schemas.openxmlformats.org/officeDocument/2006/relationships/slideLayout" Target="../slideLayouts/slideLayout137.xml"/><Relationship Id="rId105" Type="http://schemas.openxmlformats.org/officeDocument/2006/relationships/slideLayout" Target="../slideLayouts/slideLayout142.xml"/><Relationship Id="rId126" Type="http://schemas.openxmlformats.org/officeDocument/2006/relationships/slideLayout" Target="../slideLayouts/slideLayout163.xml"/><Relationship Id="rId8" Type="http://schemas.openxmlformats.org/officeDocument/2006/relationships/slideLayout" Target="../slideLayouts/slideLayout45.xml"/><Relationship Id="rId51" Type="http://schemas.openxmlformats.org/officeDocument/2006/relationships/slideLayout" Target="../slideLayouts/slideLayout88.xml"/><Relationship Id="rId72" Type="http://schemas.openxmlformats.org/officeDocument/2006/relationships/slideLayout" Target="../slideLayouts/slideLayout109.xml"/><Relationship Id="rId93" Type="http://schemas.openxmlformats.org/officeDocument/2006/relationships/slideLayout" Target="../slideLayouts/slideLayout130.xml"/><Relationship Id="rId98" Type="http://schemas.openxmlformats.org/officeDocument/2006/relationships/slideLayout" Target="../slideLayouts/slideLayout135.xml"/><Relationship Id="rId121" Type="http://schemas.openxmlformats.org/officeDocument/2006/relationships/slideLayout" Target="../slideLayouts/slideLayout158.xml"/><Relationship Id="rId3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62.xml"/><Relationship Id="rId46" Type="http://schemas.openxmlformats.org/officeDocument/2006/relationships/slideLayout" Target="../slideLayouts/slideLayout83.xml"/><Relationship Id="rId67" Type="http://schemas.openxmlformats.org/officeDocument/2006/relationships/slideLayout" Target="../slideLayouts/slideLayout104.xml"/><Relationship Id="rId116" Type="http://schemas.openxmlformats.org/officeDocument/2006/relationships/slideLayout" Target="../slideLayouts/slideLayout153.xml"/><Relationship Id="rId137" Type="http://schemas.openxmlformats.org/officeDocument/2006/relationships/slideLayout" Target="../slideLayouts/slideLayout174.xml"/><Relationship Id="rId20" Type="http://schemas.openxmlformats.org/officeDocument/2006/relationships/slideLayout" Target="../slideLayouts/slideLayout57.xml"/><Relationship Id="rId41" Type="http://schemas.openxmlformats.org/officeDocument/2006/relationships/slideLayout" Target="../slideLayouts/slideLayout78.xml"/><Relationship Id="rId62" Type="http://schemas.openxmlformats.org/officeDocument/2006/relationships/slideLayout" Target="../slideLayouts/slideLayout99.xml"/><Relationship Id="rId83" Type="http://schemas.openxmlformats.org/officeDocument/2006/relationships/slideLayout" Target="../slideLayouts/slideLayout120.xml"/><Relationship Id="rId88" Type="http://schemas.openxmlformats.org/officeDocument/2006/relationships/slideLayout" Target="../slideLayouts/slideLayout125.xml"/><Relationship Id="rId111" Type="http://schemas.openxmlformats.org/officeDocument/2006/relationships/slideLayout" Target="../slideLayouts/slideLayout148.xml"/><Relationship Id="rId132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52.xml"/><Relationship Id="rId36" Type="http://schemas.openxmlformats.org/officeDocument/2006/relationships/slideLayout" Target="../slideLayouts/slideLayout73.xml"/><Relationship Id="rId57" Type="http://schemas.openxmlformats.org/officeDocument/2006/relationships/slideLayout" Target="../slideLayouts/slideLayout94.xml"/><Relationship Id="rId106" Type="http://schemas.openxmlformats.org/officeDocument/2006/relationships/slideLayout" Target="../slideLayouts/slideLayout143.xml"/><Relationship Id="rId127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68.xml"/><Relationship Id="rId52" Type="http://schemas.openxmlformats.org/officeDocument/2006/relationships/slideLayout" Target="../slideLayouts/slideLayout89.xml"/><Relationship Id="rId73" Type="http://schemas.openxmlformats.org/officeDocument/2006/relationships/slideLayout" Target="../slideLayouts/slideLayout110.xml"/><Relationship Id="rId78" Type="http://schemas.openxmlformats.org/officeDocument/2006/relationships/slideLayout" Target="../slideLayouts/slideLayout115.xml"/><Relationship Id="rId94" Type="http://schemas.openxmlformats.org/officeDocument/2006/relationships/slideLayout" Target="../slideLayouts/slideLayout131.xml"/><Relationship Id="rId99" Type="http://schemas.openxmlformats.org/officeDocument/2006/relationships/slideLayout" Target="../slideLayouts/slideLayout136.xml"/><Relationship Id="rId101" Type="http://schemas.openxmlformats.org/officeDocument/2006/relationships/slideLayout" Target="../slideLayouts/slideLayout138.xml"/><Relationship Id="rId122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84.xml"/><Relationship Id="rId68" Type="http://schemas.openxmlformats.org/officeDocument/2006/relationships/slideLayout" Target="../slideLayouts/slideLayout105.xml"/><Relationship Id="rId89" Type="http://schemas.openxmlformats.org/officeDocument/2006/relationships/slideLayout" Target="../slideLayouts/slideLayout126.xml"/><Relationship Id="rId112" Type="http://schemas.openxmlformats.org/officeDocument/2006/relationships/slideLayout" Target="../slideLayouts/slideLayout149.xml"/><Relationship Id="rId133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9248" y="2083305"/>
            <a:ext cx="7333503" cy="2691389"/>
          </a:xfrm>
          <a:prstGeom prst="rect">
            <a:avLst/>
          </a:prstGeom>
        </p:spPr>
      </p:pic>
      <p:sp>
        <p:nvSpPr>
          <p:cNvPr id="11" name="Rectangle 5"/>
          <p:cNvSpPr txBox="1">
            <a:spLocks noChangeArrowheads="1"/>
          </p:cNvSpPr>
          <p:nvPr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5038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685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6" r:id="rId2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vanadeLogoNoTM_AWColor_RGB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39" y="6069204"/>
            <a:ext cx="1494933" cy="5486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8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514496" y="6274700"/>
            <a:ext cx="27770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&lt;Highly 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11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60793" y="0"/>
            <a:ext cx="10270414" cy="203287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B414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9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59" r:id="rId2"/>
    <p:sldLayoutId id="2147483761" r:id="rId3"/>
    <p:sldLayoutId id="2147483762" r:id="rId4"/>
    <p:sldLayoutId id="2147483763" r:id="rId5"/>
    <p:sldLayoutId id="2147483770" r:id="rId6"/>
    <p:sldLayoutId id="2147483771" r:id="rId7"/>
    <p:sldLayoutId id="2147483785" r:id="rId8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 dirty="0" smtClean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Accenture </a:t>
            </a:r>
            <a:r>
              <a:rPr lang="en-US" sz="7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Inc. All Rights Reserved.</a:t>
            </a:r>
          </a:p>
        </p:txBody>
      </p:sp>
      <p:pic>
        <p:nvPicPr>
          <p:cNvPr id="14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810" y="6094159"/>
            <a:ext cx="1170624" cy="33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162" y="6094159"/>
            <a:ext cx="1269045" cy="3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11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50" r:id="rId2"/>
    <p:sldLayoutId id="2147483719" r:id="rId3"/>
    <p:sldLayoutId id="2147483722" r:id="rId4"/>
    <p:sldLayoutId id="2147483723" r:id="rId5"/>
    <p:sldLayoutId id="2147483751" r:id="rId6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8875659" y="6272986"/>
            <a:ext cx="241590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&lt;Restricted&gt;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7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792" y="390719"/>
            <a:ext cx="10270415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792" y="1524000"/>
            <a:ext cx="1027041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584960"/>
            <a:ext cx="457200" cy="26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fld id="{3847DB54-D037-B84F-B6F1-2E8DA40D09AD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9" name="Picture 8" descr="AvanadeLogoNoTM_AWColor_RGB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39" y="6069204"/>
            <a:ext cx="1494933" cy="548639"/>
          </a:xfrm>
          <a:prstGeom prst="rect">
            <a:avLst/>
          </a:prstGeom>
        </p:spPr>
      </p:pic>
      <p:sp>
        <p:nvSpPr>
          <p:cNvPr id="11" name="Rectangle 5"/>
          <p:cNvSpPr txBox="1">
            <a:spLocks noChangeArrowheads="1"/>
          </p:cNvSpPr>
          <p:nvPr userDrawn="1"/>
        </p:nvSpPr>
        <p:spPr bwMode="auto">
          <a:xfrm>
            <a:off x="4665161" y="6260973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©2017 Avanade Inc. All Rights Reserved.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960793" y="0"/>
            <a:ext cx="10270414" cy="203287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B414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12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5" r:id="rId2"/>
    <p:sldLayoutId id="2147483767" r:id="rId3"/>
    <p:sldLayoutId id="2147483768" r:id="rId4"/>
    <p:sldLayoutId id="2147483769" r:id="rId5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7515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361279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  <p:sldLayoutId id="2147483821" r:id="rId18"/>
    <p:sldLayoutId id="2147483822" r:id="rId19"/>
    <p:sldLayoutId id="2147483823" r:id="rId20"/>
    <p:sldLayoutId id="2147483824" r:id="rId21"/>
    <p:sldLayoutId id="2147483825" r:id="rId22"/>
    <p:sldLayoutId id="2147483826" r:id="rId23"/>
    <p:sldLayoutId id="2147483827" r:id="rId24"/>
    <p:sldLayoutId id="2147483828" r:id="rId25"/>
    <p:sldLayoutId id="2147483829" r:id="rId26"/>
    <p:sldLayoutId id="2147483830" r:id="rId27"/>
    <p:sldLayoutId id="2147483831" r:id="rId28"/>
    <p:sldLayoutId id="2147483832" r:id="rId29"/>
    <p:sldLayoutId id="2147483833" r:id="rId30"/>
    <p:sldLayoutId id="2147483834" r:id="rId31"/>
    <p:sldLayoutId id="2147483835" r:id="rId32"/>
    <p:sldLayoutId id="2147483836" r:id="rId33"/>
    <p:sldLayoutId id="2147483837" r:id="rId34"/>
    <p:sldLayoutId id="2147483838" r:id="rId35"/>
    <p:sldLayoutId id="2147483839" r:id="rId36"/>
    <p:sldLayoutId id="2147483840" r:id="rId37"/>
    <p:sldLayoutId id="2147483841" r:id="rId38"/>
    <p:sldLayoutId id="2147483842" r:id="rId39"/>
    <p:sldLayoutId id="2147483843" r:id="rId40"/>
    <p:sldLayoutId id="2147483844" r:id="rId41"/>
    <p:sldLayoutId id="2147483845" r:id="rId42"/>
    <p:sldLayoutId id="2147483846" r:id="rId43"/>
    <p:sldLayoutId id="2147483847" r:id="rId44"/>
    <p:sldLayoutId id="2147483848" r:id="rId45"/>
    <p:sldLayoutId id="2147483849" r:id="rId46"/>
    <p:sldLayoutId id="2147483850" r:id="rId47"/>
    <p:sldLayoutId id="2147483851" r:id="rId48"/>
    <p:sldLayoutId id="2147483852" r:id="rId49"/>
    <p:sldLayoutId id="2147483853" r:id="rId50"/>
    <p:sldLayoutId id="2147483854" r:id="rId51"/>
    <p:sldLayoutId id="2147483855" r:id="rId52"/>
    <p:sldLayoutId id="2147483856" r:id="rId53"/>
    <p:sldLayoutId id="2147483857" r:id="rId54"/>
    <p:sldLayoutId id="2147483858" r:id="rId55"/>
    <p:sldLayoutId id="2147483859" r:id="rId56"/>
    <p:sldLayoutId id="2147483860" r:id="rId57"/>
    <p:sldLayoutId id="2147483861" r:id="rId58"/>
    <p:sldLayoutId id="2147483862" r:id="rId59"/>
    <p:sldLayoutId id="2147483863" r:id="rId60"/>
    <p:sldLayoutId id="2147483864" r:id="rId61"/>
    <p:sldLayoutId id="2147483865" r:id="rId62"/>
    <p:sldLayoutId id="2147483866" r:id="rId63"/>
    <p:sldLayoutId id="2147483867" r:id="rId64"/>
    <p:sldLayoutId id="2147483868" r:id="rId65"/>
    <p:sldLayoutId id="2147483869" r:id="rId66"/>
    <p:sldLayoutId id="2147483870" r:id="rId67"/>
    <p:sldLayoutId id="2147483871" r:id="rId68"/>
    <p:sldLayoutId id="2147483872" r:id="rId69"/>
    <p:sldLayoutId id="2147483873" r:id="rId70"/>
    <p:sldLayoutId id="2147483874" r:id="rId71"/>
    <p:sldLayoutId id="2147483875" r:id="rId72"/>
    <p:sldLayoutId id="2147483876" r:id="rId73"/>
    <p:sldLayoutId id="2147483877" r:id="rId74"/>
    <p:sldLayoutId id="2147483878" r:id="rId75"/>
    <p:sldLayoutId id="2147483879" r:id="rId76"/>
    <p:sldLayoutId id="2147483880" r:id="rId77"/>
    <p:sldLayoutId id="2147483881" r:id="rId78"/>
    <p:sldLayoutId id="2147483882" r:id="rId79"/>
    <p:sldLayoutId id="2147483883" r:id="rId80"/>
    <p:sldLayoutId id="2147483884" r:id="rId81"/>
    <p:sldLayoutId id="2147483885" r:id="rId82"/>
    <p:sldLayoutId id="2147483886" r:id="rId83"/>
    <p:sldLayoutId id="2147483887" r:id="rId84"/>
    <p:sldLayoutId id="2147483888" r:id="rId85"/>
    <p:sldLayoutId id="2147483889" r:id="rId86"/>
    <p:sldLayoutId id="2147483890" r:id="rId87"/>
    <p:sldLayoutId id="2147483891" r:id="rId88"/>
    <p:sldLayoutId id="2147483892" r:id="rId89"/>
    <p:sldLayoutId id="2147483893" r:id="rId90"/>
    <p:sldLayoutId id="2147483894" r:id="rId91"/>
    <p:sldLayoutId id="2147483895" r:id="rId92"/>
    <p:sldLayoutId id="2147483896" r:id="rId93"/>
    <p:sldLayoutId id="2147483897" r:id="rId94"/>
    <p:sldLayoutId id="2147483898" r:id="rId95"/>
    <p:sldLayoutId id="2147483899" r:id="rId96"/>
    <p:sldLayoutId id="2147483900" r:id="rId97"/>
    <p:sldLayoutId id="2147483901" r:id="rId98"/>
    <p:sldLayoutId id="2147483902" r:id="rId99"/>
    <p:sldLayoutId id="2147483903" r:id="rId100"/>
    <p:sldLayoutId id="2147483904" r:id="rId101"/>
    <p:sldLayoutId id="2147483905" r:id="rId102"/>
    <p:sldLayoutId id="2147483906" r:id="rId103"/>
    <p:sldLayoutId id="2147483907" r:id="rId104"/>
    <p:sldLayoutId id="2147483908" r:id="rId105"/>
    <p:sldLayoutId id="2147483909" r:id="rId106"/>
    <p:sldLayoutId id="2147483910" r:id="rId107"/>
    <p:sldLayoutId id="2147483911" r:id="rId108"/>
    <p:sldLayoutId id="2147483912" r:id="rId109"/>
    <p:sldLayoutId id="2147483913" r:id="rId110"/>
    <p:sldLayoutId id="2147483914" r:id="rId111"/>
    <p:sldLayoutId id="2147483915" r:id="rId112"/>
    <p:sldLayoutId id="2147483916" r:id="rId113"/>
    <p:sldLayoutId id="2147483917" r:id="rId114"/>
    <p:sldLayoutId id="2147483918" r:id="rId115"/>
    <p:sldLayoutId id="2147483919" r:id="rId116"/>
    <p:sldLayoutId id="2147483920" r:id="rId117"/>
    <p:sldLayoutId id="2147483921" r:id="rId118"/>
    <p:sldLayoutId id="2147483922" r:id="rId119"/>
    <p:sldLayoutId id="2147483923" r:id="rId120"/>
    <p:sldLayoutId id="2147483924" r:id="rId121"/>
    <p:sldLayoutId id="2147483925" r:id="rId122"/>
    <p:sldLayoutId id="2147483926" r:id="rId123"/>
    <p:sldLayoutId id="2147483927" r:id="rId124"/>
    <p:sldLayoutId id="2147483928" r:id="rId125"/>
    <p:sldLayoutId id="2147483929" r:id="rId126"/>
    <p:sldLayoutId id="2147483930" r:id="rId127"/>
    <p:sldLayoutId id="2147483931" r:id="rId128"/>
    <p:sldLayoutId id="2147483932" r:id="rId129"/>
    <p:sldLayoutId id="2147483933" r:id="rId130"/>
    <p:sldLayoutId id="2147483934" r:id="rId131"/>
    <p:sldLayoutId id="2147483935" r:id="rId132"/>
    <p:sldLayoutId id="2147483936" r:id="rId133"/>
    <p:sldLayoutId id="2147483937" r:id="rId134"/>
    <p:sldLayoutId id="2147483938" r:id="rId135"/>
    <p:sldLayoutId id="2147483939" r:id="rId136"/>
    <p:sldLayoutId id="2147483940" r:id="rId137"/>
    <p:sldLayoutId id="2147483941" r:id="rId138"/>
    <p:sldLayoutId id="2147483943" r:id="rId139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75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Anatomia </a:t>
            </a:r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Fundamental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Modularização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14084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O que são Módulos, no Angular</a:t>
            </a:r>
            <a:endParaRPr lang="pt-B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A sessão </a:t>
            </a:r>
            <a:r>
              <a:rPr lang="pt-BR" dirty="0" err="1" smtClean="0"/>
              <a:t>Import</a:t>
            </a:r>
            <a:endParaRPr lang="pt-B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A sessão </a:t>
            </a:r>
            <a:r>
              <a:rPr lang="pt-BR" dirty="0" err="1" smtClean="0"/>
              <a:t>declaration</a:t>
            </a:r>
            <a:endParaRPr lang="pt-B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/>
              <a:t>A sessão </a:t>
            </a:r>
            <a:r>
              <a:rPr lang="pt-BR" dirty="0" err="1" smtClean="0"/>
              <a:t>providers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iremos aprender?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500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524000"/>
            <a:ext cx="10270415" cy="4470400"/>
          </a:xfrm>
        </p:spPr>
        <p:txBody>
          <a:bodyPr/>
          <a:lstStyle/>
          <a:p>
            <a:r>
              <a:rPr lang="pt-BR" dirty="0" smtClean="0"/>
              <a:t>Usamos módulos para organizar a aplicação por suas funcionalidades (</a:t>
            </a:r>
            <a:r>
              <a:rPr lang="pt-BR" dirty="0" err="1" smtClean="0"/>
              <a:t>ex</a:t>
            </a:r>
            <a:r>
              <a:rPr lang="pt-BR" dirty="0" smtClean="0"/>
              <a:t>: Cadastro, Painel de Controle, Clientes e </a:t>
            </a:r>
            <a:r>
              <a:rPr lang="pt-BR" dirty="0" err="1" smtClean="0"/>
              <a:t>etc</a:t>
            </a:r>
            <a:r>
              <a:rPr lang="pt-BR" dirty="0" smtClean="0"/>
              <a:t>).</a:t>
            </a:r>
          </a:p>
          <a:p>
            <a:endParaRPr lang="pt-BR" dirty="0"/>
          </a:p>
          <a:p>
            <a:r>
              <a:rPr lang="pt-BR" dirty="0" smtClean="0"/>
              <a:t>Importamos os módulos conforme vamos precisando deles, isso faz com que o cliente carregue somente o que é necessário do código.</a:t>
            </a:r>
            <a:endParaRPr lang="pt-BR" dirty="0"/>
          </a:p>
          <a:p>
            <a:endParaRPr lang="pt-BR" dirty="0" smtClean="0"/>
          </a:p>
          <a:p>
            <a:r>
              <a:rPr lang="pt-BR" dirty="0" smtClean="0"/>
              <a:t>Declaramos nos módulos todos os componentes, diretivas e até mesmo outros módulos que usaremos nele.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 que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módulos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267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Estrutura</a:t>
            </a:r>
            <a:r>
              <a:rPr lang="en-US" dirty="0" smtClean="0"/>
              <a:t> </a:t>
            </a:r>
            <a:r>
              <a:rPr lang="en-US" dirty="0" err="1" smtClean="0"/>
              <a:t>basica</a:t>
            </a:r>
            <a:r>
              <a:rPr lang="en-US" dirty="0" smtClean="0"/>
              <a:t> do </a:t>
            </a:r>
            <a:r>
              <a:rPr lang="en-US" dirty="0" err="1" smtClean="0"/>
              <a:t>módulo</a:t>
            </a:r>
            <a:endParaRPr lang="en-US" dirty="0"/>
          </a:p>
        </p:txBody>
      </p:sp>
      <p:sp>
        <p:nvSpPr>
          <p:cNvPr id="5" name="Retângulo 4"/>
          <p:cNvSpPr/>
          <p:nvPr/>
        </p:nvSpPr>
        <p:spPr>
          <a:xfrm>
            <a:off x="581890" y="1582708"/>
            <a:ext cx="66594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platform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-browser'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'@angular/core'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app.component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[],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828040" y="3600751"/>
            <a:ext cx="1772920" cy="2441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828040" y="4329826"/>
            <a:ext cx="1239520" cy="2441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828040" y="5058901"/>
            <a:ext cx="1666240" cy="2441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ontent Placeholder 6"/>
          <p:cNvSpPr>
            <a:spLocks noGrp="1"/>
          </p:cNvSpPr>
          <p:nvPr>
            <p:ph idx="1"/>
          </p:nvPr>
        </p:nvSpPr>
        <p:spPr>
          <a:xfrm>
            <a:off x="4458049" y="3501135"/>
            <a:ext cx="2672424" cy="2465556"/>
          </a:xfrm>
        </p:spPr>
        <p:txBody>
          <a:bodyPr/>
          <a:lstStyle/>
          <a:p>
            <a:r>
              <a:rPr lang="pt-BR" dirty="0" smtClean="0"/>
              <a:t>Repare as três declarações principais usadas em um módulo: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 smtClean="0"/>
              <a:t>Declarations</a:t>
            </a: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 smtClean="0"/>
              <a:t>Imports</a:t>
            </a:r>
            <a:endParaRPr lang="pt-B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 err="1" smtClean="0"/>
              <a:t>Providers</a:t>
            </a:r>
            <a:endParaRPr lang="pt-BR" b="1" dirty="0" smtClean="0"/>
          </a:p>
        </p:txBody>
      </p:sp>
    </p:spTree>
    <p:extLst>
      <p:ext uri="{BB962C8B-B14F-4D97-AF65-F5344CB8AC3E}">
        <p14:creationId xmlns:p14="http://schemas.microsoft.com/office/powerpoint/2010/main" val="35308635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240962"/>
            <a:ext cx="10270415" cy="683491"/>
          </a:xfrm>
        </p:spPr>
        <p:txBody>
          <a:bodyPr/>
          <a:lstStyle/>
          <a:p>
            <a:r>
              <a:rPr lang="pt-BR" dirty="0" smtClean="0"/>
              <a:t>Na seção </a:t>
            </a:r>
            <a:r>
              <a:rPr lang="pt-BR" b="1" i="1" dirty="0" err="1" smtClean="0"/>
              <a:t>Declaration</a:t>
            </a:r>
            <a:r>
              <a:rPr lang="pt-BR" dirty="0" smtClean="0"/>
              <a:t> colocamos todos os componentes e diretivas que serão usadas nesse módulo. No caso do código abaixo, usaremos </a:t>
            </a:r>
            <a:r>
              <a:rPr lang="pt-BR" b="1" i="1" dirty="0" err="1" smtClean="0"/>
              <a:t>AppComponent</a:t>
            </a:r>
            <a:r>
              <a:rPr lang="pt-BR" dirty="0" smtClean="0"/>
              <a:t> e </a:t>
            </a:r>
            <a:r>
              <a:rPr lang="pt-BR" b="1" i="1" dirty="0" err="1" smtClean="0"/>
              <a:t>LoginComponent</a:t>
            </a:r>
            <a:r>
              <a:rPr lang="pt-BR" dirty="0" smtClean="0"/>
              <a:t>, por exemplo.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Declaration</a:t>
            </a:r>
            <a:endParaRPr lang="en-US" dirty="0"/>
          </a:p>
        </p:txBody>
      </p:sp>
      <p:sp>
        <p:nvSpPr>
          <p:cNvPr id="4" name="Retângulo 3"/>
          <p:cNvSpPr/>
          <p:nvPr/>
        </p:nvSpPr>
        <p:spPr>
          <a:xfrm>
            <a:off x="581889" y="2275435"/>
            <a:ext cx="33328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LoginComponent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AutenticacaoModule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LoginService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828039" y="2557041"/>
            <a:ext cx="2035233" cy="7772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3253983" y="2285209"/>
            <a:ext cx="2838797" cy="1320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Este módulo poderá usar </a:t>
            </a:r>
            <a:r>
              <a:rPr lang="pt-BR" b="1" i="1" dirty="0" err="1" smtClean="0"/>
              <a:t>AppComponent</a:t>
            </a:r>
            <a:r>
              <a:rPr lang="pt-BR" dirty="0" smtClean="0"/>
              <a:t> e </a:t>
            </a:r>
            <a:r>
              <a:rPr lang="pt-BR" b="1" i="1" dirty="0" err="1" smtClean="0"/>
              <a:t>LoginComponent</a:t>
            </a:r>
            <a:r>
              <a:rPr lang="pt-BR" dirty="0" smtClean="0"/>
              <a:t> dentro da </a:t>
            </a:r>
            <a:r>
              <a:rPr lang="pt-BR" dirty="0" err="1" smtClean="0"/>
              <a:t>View</a:t>
            </a:r>
            <a:r>
              <a:rPr lang="pt-BR" dirty="0" smtClean="0"/>
              <a:t>.</a:t>
            </a:r>
            <a:endParaRPr lang="pt-BR" dirty="0" smtClean="0"/>
          </a:p>
        </p:txBody>
      </p:sp>
      <p:sp>
        <p:nvSpPr>
          <p:cNvPr id="2" name="Retângulo 1"/>
          <p:cNvSpPr/>
          <p:nvPr/>
        </p:nvSpPr>
        <p:spPr>
          <a:xfrm>
            <a:off x="9372730" y="2275435"/>
            <a:ext cx="24570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pt-BR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&lt;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login-component</a:t>
            </a:r>
            <a:r>
              <a:rPr lang="pt-BR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pt-BR" sz="1600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&lt;/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login-component</a:t>
            </a:r>
            <a:r>
              <a:rPr lang="pt-BR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pt-BR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9444182" y="3606156"/>
            <a:ext cx="2385639" cy="27756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Neste caso, poderemos usar na </a:t>
            </a:r>
            <a:r>
              <a:rPr lang="pt-BR" dirty="0" err="1" smtClean="0"/>
              <a:t>View</a:t>
            </a:r>
            <a:r>
              <a:rPr lang="pt-BR" dirty="0" smtClean="0"/>
              <a:t> (no HTML) as </a:t>
            </a:r>
            <a:r>
              <a:rPr lang="pt-BR" dirty="0" err="1" smtClean="0"/>
              <a:t>tags</a:t>
            </a:r>
            <a:r>
              <a:rPr lang="pt-BR" dirty="0" smtClean="0"/>
              <a:t> e diretivas declaradas. No exemplo acima, estamos usando o </a:t>
            </a:r>
            <a:r>
              <a:rPr lang="pt-BR" b="1" i="1" dirty="0" err="1" smtClean="0"/>
              <a:t>LoginComponent</a:t>
            </a:r>
            <a:r>
              <a:rPr lang="pt-BR" dirty="0" smtClean="0"/>
              <a:t> na </a:t>
            </a:r>
            <a:r>
              <a:rPr lang="pt-BR" dirty="0" err="1" smtClean="0"/>
              <a:t>view</a:t>
            </a:r>
            <a:r>
              <a:rPr lang="pt-BR" dirty="0"/>
              <a:t>.</a:t>
            </a:r>
            <a:endParaRPr lang="pt-BR" dirty="0" smtClean="0"/>
          </a:p>
        </p:txBody>
      </p:sp>
      <p:cxnSp>
        <p:nvCxnSpPr>
          <p:cNvPr id="10" name="Conector Angulado 9"/>
          <p:cNvCxnSpPr>
            <a:stCxn id="4" idx="3"/>
            <a:endCxn id="2" idx="1"/>
          </p:cNvCxnSpPr>
          <p:nvPr/>
        </p:nvCxnSpPr>
        <p:spPr>
          <a:xfrm flipV="1">
            <a:off x="3914774" y="2814044"/>
            <a:ext cx="5457956" cy="1107996"/>
          </a:xfrm>
          <a:prstGeom prst="bentConnector3">
            <a:avLst>
              <a:gd name="adj1" fmla="val 50000"/>
            </a:avLst>
          </a:prstGeom>
          <a:ln w="19050">
            <a:solidFill>
              <a:schemeClr val="bg1"/>
            </a:solidFill>
            <a:prstDash val="solid"/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6111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240962"/>
            <a:ext cx="10270415" cy="683491"/>
          </a:xfrm>
        </p:spPr>
        <p:txBody>
          <a:bodyPr/>
          <a:lstStyle/>
          <a:p>
            <a:r>
              <a:rPr lang="pt-BR" dirty="0" smtClean="0"/>
              <a:t>Na seção </a:t>
            </a:r>
            <a:r>
              <a:rPr lang="pt-BR" b="1" i="1" dirty="0" err="1" smtClean="0"/>
              <a:t>Imports</a:t>
            </a:r>
            <a:r>
              <a:rPr lang="pt-BR" dirty="0" smtClean="0"/>
              <a:t> colocamos todos os módulos que serão usados dentro desse módulo. No caso do código abaixo, usaremos </a:t>
            </a:r>
            <a:r>
              <a:rPr lang="pt-BR" b="1" i="1" dirty="0" err="1" smtClean="0"/>
              <a:t>BrowserModule</a:t>
            </a:r>
            <a:r>
              <a:rPr lang="pt-BR" dirty="0" smtClean="0"/>
              <a:t> e </a:t>
            </a:r>
            <a:r>
              <a:rPr lang="pt-BR" b="1" i="1" dirty="0" err="1" smtClean="0"/>
              <a:t>AutenticacaoModule</a:t>
            </a:r>
            <a:r>
              <a:rPr lang="pt-BR" dirty="0" smtClean="0"/>
              <a:t>, por exemplo.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IMPORTS</a:t>
            </a:r>
            <a:endParaRPr lang="en-US" dirty="0"/>
          </a:p>
        </p:txBody>
      </p:sp>
      <p:sp>
        <p:nvSpPr>
          <p:cNvPr id="4" name="Retângulo 3"/>
          <p:cNvSpPr/>
          <p:nvPr/>
        </p:nvSpPr>
        <p:spPr>
          <a:xfrm>
            <a:off x="581889" y="2275435"/>
            <a:ext cx="32947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LoginComponent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AutenticacaoModule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LoginService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828039" y="3533396"/>
            <a:ext cx="2524761" cy="819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3977883" y="3261565"/>
            <a:ext cx="2838797" cy="1320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Este módulo poderá usar os componentes e diretivas dos módulos declarados.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07815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60792" y="1240962"/>
            <a:ext cx="10270415" cy="683491"/>
          </a:xfrm>
        </p:spPr>
        <p:txBody>
          <a:bodyPr/>
          <a:lstStyle/>
          <a:p>
            <a:r>
              <a:rPr lang="pt-BR" dirty="0" smtClean="0"/>
              <a:t>Na seção </a:t>
            </a:r>
            <a:r>
              <a:rPr lang="pt-BR" b="1" i="1" dirty="0" err="1" smtClean="0"/>
              <a:t>Providers</a:t>
            </a:r>
            <a:r>
              <a:rPr lang="pt-BR" dirty="0" smtClean="0"/>
              <a:t> colocamos todos os serviços que serão reconhecidos e usados dentro desse módulo. No caso do código abaixo, usaremos </a:t>
            </a:r>
            <a:r>
              <a:rPr lang="pt-BR" b="1" i="1" dirty="0" err="1" smtClean="0"/>
              <a:t>LoginService</a:t>
            </a:r>
            <a:r>
              <a:rPr lang="pt-BR" b="1" i="1" dirty="0" smtClean="0"/>
              <a:t> </a:t>
            </a:r>
            <a:r>
              <a:rPr lang="pt-BR" dirty="0" smtClean="0"/>
              <a:t>na Injeção de Dependência</a:t>
            </a:r>
            <a:r>
              <a:rPr lang="pt-BR" dirty="0" smtClean="0"/>
              <a:t>.</a:t>
            </a:r>
            <a:endParaRPr lang="pt-BR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Providers</a:t>
            </a:r>
            <a:endParaRPr lang="en-US" dirty="0"/>
          </a:p>
        </p:txBody>
      </p:sp>
      <p:sp>
        <p:nvSpPr>
          <p:cNvPr id="4" name="Retângulo 3"/>
          <p:cNvSpPr/>
          <p:nvPr/>
        </p:nvSpPr>
        <p:spPr>
          <a:xfrm>
            <a:off x="581889" y="2275435"/>
            <a:ext cx="32947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pt-B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LoginComponent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AutenticacaoModule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LoginService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pt-BR" sz="16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828039" y="4485896"/>
            <a:ext cx="3048635" cy="343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3876674" y="2275435"/>
            <a:ext cx="2838797" cy="1320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i="1" dirty="0" err="1" smtClean="0"/>
              <a:t>LoginService</a:t>
            </a:r>
            <a:r>
              <a:rPr lang="pt-BR" dirty="0" smtClean="0"/>
              <a:t> será um serviço neste módulo, usado através de Injeção de Dependência.</a:t>
            </a:r>
            <a:endParaRPr lang="pt-BR" dirty="0" smtClean="0"/>
          </a:p>
        </p:txBody>
      </p:sp>
      <p:sp>
        <p:nvSpPr>
          <p:cNvPr id="2" name="Retângulo 1"/>
          <p:cNvSpPr/>
          <p:nvPr/>
        </p:nvSpPr>
        <p:spPr>
          <a:xfrm>
            <a:off x="7496175" y="2275435"/>
            <a:ext cx="43336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AppComponent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endParaRPr lang="pt-BR" sz="1600" dirty="0"/>
          </a:p>
          <a:p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endParaRPr lang="pt-BR" sz="1600" dirty="0"/>
          </a:p>
          <a:p>
            <a:r>
              <a:rPr lang="pt-BR" sz="1600" dirty="0">
                <a:solidFill>
                  <a:srgbClr val="569CD6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loginService</a:t>
            </a:r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pt-BR" sz="1600" dirty="0" err="1" smtClean="0">
                <a:solidFill>
                  <a:srgbClr val="4EC9B0"/>
                </a:solidFill>
                <a:latin typeface="Consolas" panose="020B0609020204030204" pitchFamily="49" charset="0"/>
              </a:rPr>
              <a:t>LoginService</a:t>
            </a:r>
            <a:endParaRPr lang="pt-BR" sz="1600" dirty="0"/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) 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{ }</a:t>
            </a:r>
            <a:endParaRPr lang="pt-BR" sz="1600" dirty="0"/>
          </a:p>
          <a:p>
            <a:r>
              <a:rPr lang="pt-BR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effectLst/>
            </a:endParaRPr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7496175" y="4009132"/>
            <a:ext cx="4333646" cy="1640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Qualquer instância do tipo </a:t>
            </a:r>
            <a:r>
              <a:rPr lang="pt-BR" b="1" i="1" dirty="0" err="1" smtClean="0"/>
              <a:t>LoginService</a:t>
            </a:r>
            <a:r>
              <a:rPr lang="pt-BR" b="1" i="1" dirty="0" smtClean="0"/>
              <a:t> </a:t>
            </a:r>
            <a:r>
              <a:rPr lang="pt-BR" dirty="0" smtClean="0"/>
              <a:t>agora é instanciado automaticamente como um serviço dentro deste módulo, pois esta classe está dentro dos </a:t>
            </a:r>
            <a:r>
              <a:rPr lang="pt-BR" dirty="0" err="1" smtClean="0"/>
              <a:t>Providers</a:t>
            </a:r>
            <a:r>
              <a:rPr lang="pt-BR" dirty="0" smtClean="0"/>
              <a:t>.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7971789" y="3060266"/>
            <a:ext cx="3793491" cy="2830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Angulado 11"/>
          <p:cNvCxnSpPr>
            <a:endCxn id="11" idx="1"/>
          </p:cNvCxnSpPr>
          <p:nvPr/>
        </p:nvCxnSpPr>
        <p:spPr>
          <a:xfrm flipV="1">
            <a:off x="3876674" y="3201771"/>
            <a:ext cx="4095115" cy="1455764"/>
          </a:xfrm>
          <a:prstGeom prst="bentConnector3">
            <a:avLst>
              <a:gd name="adj1" fmla="val 72096"/>
            </a:avLst>
          </a:prstGeom>
          <a:ln w="19050">
            <a:solidFill>
              <a:schemeClr val="bg1"/>
            </a:solidFill>
            <a:prstDash val="solid"/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673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Vamos praticar os conceitos aprendidos nessa aula.</a:t>
            </a:r>
          </a:p>
          <a:p>
            <a:endParaRPr lang="pt-BR" dirty="0"/>
          </a:p>
          <a:p>
            <a:r>
              <a:rPr lang="pt-BR" dirty="0" smtClean="0"/>
              <a:t>Vá para a </a:t>
            </a:r>
            <a:r>
              <a:rPr lang="pt-BR" dirty="0" err="1" smtClean="0"/>
              <a:t>branch</a:t>
            </a:r>
            <a:r>
              <a:rPr lang="pt-BR" dirty="0" smtClean="0"/>
              <a:t> </a:t>
            </a:r>
            <a:r>
              <a:rPr lang="pt-BR" dirty="0" smtClean="0">
                <a:latin typeface="Consolas" panose="020B0609020204030204" pitchFamily="49" charset="0"/>
              </a:rPr>
              <a:t>“</a:t>
            </a:r>
            <a:r>
              <a:rPr lang="pt-BR" b="1" i="1" dirty="0" smtClean="0">
                <a:latin typeface="Consolas" panose="020B0609020204030204" pitchFamily="49" charset="0"/>
              </a:rPr>
              <a:t>anatomia-fundamentos/</a:t>
            </a:r>
            <a:r>
              <a:rPr lang="pt-BR" b="1" i="1" dirty="0" err="1" smtClean="0">
                <a:latin typeface="Consolas" panose="020B0609020204030204" pitchFamily="49" charset="0"/>
              </a:rPr>
              <a:t>modularizacao</a:t>
            </a:r>
            <a:r>
              <a:rPr lang="pt-BR" dirty="0" smtClean="0">
                <a:latin typeface="Consolas" panose="020B0609020204030204" pitchFamily="49" charset="0"/>
              </a:rPr>
              <a:t>”</a:t>
            </a:r>
            <a:r>
              <a:rPr lang="pt-BR" dirty="0" smtClean="0"/>
              <a:t> </a:t>
            </a:r>
            <a:r>
              <a:rPr lang="pt-BR" dirty="0" smtClean="0"/>
              <a:t>do projeto </a:t>
            </a:r>
            <a:r>
              <a:rPr lang="pt-BR" b="1" i="1" dirty="0" err="1" smtClean="0">
                <a:latin typeface="Consolas" panose="020B0609020204030204" pitchFamily="49" charset="0"/>
              </a:rPr>
              <a:t>BootCampSantander</a:t>
            </a:r>
            <a:r>
              <a:rPr lang="pt-BR" dirty="0" smtClean="0"/>
              <a:t>;</a:t>
            </a:r>
            <a:endParaRPr lang="pt-B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Atividade</a:t>
            </a:r>
            <a:r>
              <a:rPr lang="en-US" dirty="0" smtClean="0"/>
              <a:t> </a:t>
            </a:r>
            <a:r>
              <a:rPr lang="en-US" dirty="0" err="1" smtClean="0"/>
              <a:t>Prática</a:t>
            </a:r>
            <a:endParaRPr lang="en-US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7382" y="554272"/>
            <a:ext cx="409025" cy="409025"/>
          </a:xfrm>
          <a:prstGeom prst="rect">
            <a:avLst/>
          </a:prstGeom>
        </p:spPr>
      </p:pic>
      <p:sp>
        <p:nvSpPr>
          <p:cNvPr id="5" name="Content Placeholder 6"/>
          <p:cNvSpPr txBox="1">
            <a:spLocks/>
          </p:cNvSpPr>
          <p:nvPr/>
        </p:nvSpPr>
        <p:spPr>
          <a:xfrm>
            <a:off x="11041720" y="554272"/>
            <a:ext cx="912536" cy="3001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smtClean="0"/>
              <a:t>30MIN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9709535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vanade_Luminous">
  <a:themeElements>
    <a:clrScheme name="Avanade_Luminous">
      <a:dk1>
        <a:sysClr val="windowText" lastClr="000000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9E563284-E021-4D04-BAC5-BFC09A383F99}"/>
    </a:ext>
  </a:extLst>
</a:theme>
</file>

<file path=ppt/theme/theme2.xml><?xml version="1.0" encoding="utf-8"?>
<a:theme xmlns:a="http://schemas.openxmlformats.org/drawingml/2006/main" name="2_Aurora Divider">
  <a:themeElements>
    <a:clrScheme name="Avanade">
      <a:dk1>
        <a:sysClr val="windowText" lastClr="000000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59219893-C9DB-4CE2-8C8E-7B786C717701}"/>
    </a:ext>
  </a:extLst>
</a:theme>
</file>

<file path=ppt/theme/theme3.xml><?xml version="1.0" encoding="utf-8"?>
<a:theme xmlns:a="http://schemas.openxmlformats.org/drawingml/2006/main" name="Highly Confidential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41DBFF11-D3C4-4A01-B0EA-69656469855E}"/>
    </a:ext>
  </a:extLst>
</a:theme>
</file>

<file path=ppt/theme/theme4.xml><?xml version="1.0" encoding="utf-8"?>
<a:theme xmlns:a="http://schemas.openxmlformats.org/drawingml/2006/main" name="Confidential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9CFF3F05-8349-4E19-B5E5-BCC8039965CF}"/>
    </a:ext>
  </a:extLst>
</a:theme>
</file>

<file path=ppt/theme/theme5.xml><?xml version="1.0" encoding="utf-8"?>
<a:theme xmlns:a="http://schemas.openxmlformats.org/drawingml/2006/main" name="Restricted">
  <a:themeElements>
    <a:clrScheme name="Avanade_Luminous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_Luminous.potx_Project05_SG01" id="{0B88D70A-DA69-4AFA-8D66-6011DDC2882C}" vid="{B3158011-6D10-4DA2-920C-905C02116A50}"/>
    </a:ext>
  </a:extLst>
</a:theme>
</file>

<file path=ppt/theme/theme6.xml><?xml version="1.0" encoding="utf-8"?>
<a:theme xmlns:a="http://schemas.openxmlformats.org/drawingml/2006/main" name="accenture-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ure-theme" id="{81E9972C-EF3A-4C56-BEFE-CD4364701169}" vid="{7A558A06-0FC0-439E-A59C-DFB1BB137E1C}"/>
    </a:ext>
  </a:extLst>
</a:theme>
</file>

<file path=ppt/theme/theme7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6D5650AA20B9C4994D4F61BF86E88A5" ma:contentTypeVersion="2" ma:contentTypeDescription="Crie um novo documento." ma:contentTypeScope="" ma:versionID="5e061fff1f46b9b376a7df479f71f8c8">
  <xsd:schema xmlns:xsd="http://www.w3.org/2001/XMLSchema" xmlns:xs="http://www.w3.org/2001/XMLSchema" xmlns:p="http://schemas.microsoft.com/office/2006/metadata/properties" xmlns:ns2="07a316ae-5687-4ea8-90ab-e5c6f194d564" targetNamespace="http://schemas.microsoft.com/office/2006/metadata/properties" ma:root="true" ma:fieldsID="fa601322723508fdb4fa44b47fe0f447" ns2:_="">
    <xsd:import namespace="07a316ae-5687-4ea8-90ab-e5c6f194d5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316ae-5687-4ea8-90ab-e5c6f194d5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C7BE12-D282-45D2-9360-ABE4B19018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40916AD-EA36-4B19-B020-346B3B08ACE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71ED77C-6313-42D6-A059-131B9D4A2F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7a316ae-5687-4ea8-90ab-e5c6f194d5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471</Words>
  <Application>Microsoft Office PowerPoint</Application>
  <PresentationFormat>Widescreen</PresentationFormat>
  <Paragraphs>95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7</vt:i4>
      </vt:variant>
      <vt:variant>
        <vt:lpstr>Títulos de slides</vt:lpstr>
      </vt:variant>
      <vt:variant>
        <vt:i4>8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Consolas</vt:lpstr>
      <vt:lpstr>Gotham Medium</vt:lpstr>
      <vt:lpstr>Roboto</vt:lpstr>
      <vt:lpstr>Roboto Black</vt:lpstr>
      <vt:lpstr>Roboto Light</vt:lpstr>
      <vt:lpstr>Segoe UI</vt:lpstr>
      <vt:lpstr>Segoe UI Light</vt:lpstr>
      <vt:lpstr>Avanade_Luminous</vt:lpstr>
      <vt:lpstr>2_Aurora Divider</vt:lpstr>
      <vt:lpstr>Highly Confidential</vt:lpstr>
      <vt:lpstr>Confidential</vt:lpstr>
      <vt:lpstr>Restricted</vt:lpstr>
      <vt:lpstr>accenture-theme</vt:lpstr>
      <vt:lpstr>AI Master</vt:lpstr>
      <vt:lpstr>Apresentação do PowerPoint</vt:lpstr>
      <vt:lpstr>O que iremos aprender?</vt:lpstr>
      <vt:lpstr>O que são módulos</vt:lpstr>
      <vt:lpstr>Estrutura basica do módulo</vt:lpstr>
      <vt:lpstr>Declaration</vt:lpstr>
      <vt:lpstr>IMPORTS</vt:lpstr>
      <vt:lpstr>Providers</vt:lpstr>
      <vt:lpstr>Atividade Prática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Abreu Araujo</dc:creator>
  <cp:lastModifiedBy>Thiago Dias</cp:lastModifiedBy>
  <cp:revision>165</cp:revision>
  <dcterms:modified xsi:type="dcterms:W3CDTF">2018-04-12T03:42:52Z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0x01010036D5650AA20B9C4994D4F61BF86E88A5</vt:lpwstr>
  </property>
  <property fmtid="{D5CDD505-2E9C-101B-9397-08002B2CF9AE}" pid="3" name="Tfs.IsStoryboard">
    <vt:bool>true</vt:bool>
  </property>
</Properties>
</file>

<file path=docProps/thumbnail.jpeg>
</file>